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75" r:id="rId2"/>
    <p:sldId id="256" r:id="rId3"/>
    <p:sldId id="288" r:id="rId4"/>
    <p:sldId id="298" r:id="rId5"/>
    <p:sldId id="297" r:id="rId6"/>
    <p:sldId id="294" r:id="rId7"/>
    <p:sldId id="295" r:id="rId8"/>
    <p:sldId id="296" r:id="rId9"/>
    <p:sldId id="274"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85083B-60E7-4552-B583-00CF72731BA8}"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pPr rtl="1"/>
          <a:endParaRPr lang="ar-EG"/>
        </a:p>
      </dgm:t>
    </dgm:pt>
    <dgm:pt modelId="{F5D18206-E3E7-4959-87B1-4FBAE919B6AB}">
      <dgm:prSet/>
      <dgm:spPr/>
      <dgm:t>
        <a:bodyPr/>
        <a:lstStyle/>
        <a:p>
          <a:pPr rtl="1"/>
          <a:r>
            <a:rPr lang="ar-EG" b="1" smtClean="0"/>
            <a:t>الصنيين القدماء</a:t>
          </a:r>
          <a:endParaRPr lang="ar-EG"/>
        </a:p>
      </dgm:t>
    </dgm:pt>
    <dgm:pt modelId="{5D448BD1-3E6F-4C05-832D-1B3B78588E23}" type="parTrans" cxnId="{00831C15-9565-48F2-8D79-1D5258CEAD14}">
      <dgm:prSet/>
      <dgm:spPr/>
      <dgm:t>
        <a:bodyPr/>
        <a:lstStyle/>
        <a:p>
          <a:pPr rtl="1"/>
          <a:endParaRPr lang="ar-EG"/>
        </a:p>
      </dgm:t>
    </dgm:pt>
    <dgm:pt modelId="{045C5D46-7E05-4E57-84FE-0EACD3210695}" type="sibTrans" cxnId="{00831C15-9565-48F2-8D79-1D5258CEAD14}">
      <dgm:prSet/>
      <dgm:spPr/>
      <dgm:t>
        <a:bodyPr/>
        <a:lstStyle/>
        <a:p>
          <a:pPr rtl="1"/>
          <a:endParaRPr lang="ar-EG"/>
        </a:p>
      </dgm:t>
    </dgm:pt>
    <dgm:pt modelId="{0AAE4D7C-7374-441D-BFF1-4160B101DB8C}">
      <dgm:prSet/>
      <dgm:spPr/>
      <dgm:t>
        <a:bodyPr/>
        <a:lstStyle/>
        <a:p>
          <a:pPr rtl="1"/>
          <a:r>
            <a:rPr lang="ar-EG" b="1" smtClean="0"/>
            <a:t>الحضارة اليونانية</a:t>
          </a:r>
          <a:endParaRPr lang="ar-EG"/>
        </a:p>
      </dgm:t>
    </dgm:pt>
    <dgm:pt modelId="{AD4E62D1-8C0C-4747-868D-6E7274352DA8}" type="parTrans" cxnId="{471ADAD3-F124-4EC4-9404-A9851B92E1BF}">
      <dgm:prSet/>
      <dgm:spPr/>
      <dgm:t>
        <a:bodyPr/>
        <a:lstStyle/>
        <a:p>
          <a:pPr rtl="1"/>
          <a:endParaRPr lang="ar-EG"/>
        </a:p>
      </dgm:t>
    </dgm:pt>
    <dgm:pt modelId="{65C42028-5ABE-4E51-8AC6-2A2C7B96C272}" type="sibTrans" cxnId="{471ADAD3-F124-4EC4-9404-A9851B92E1BF}">
      <dgm:prSet/>
      <dgm:spPr/>
      <dgm:t>
        <a:bodyPr/>
        <a:lstStyle/>
        <a:p>
          <a:pPr rtl="1"/>
          <a:endParaRPr lang="ar-EG"/>
        </a:p>
      </dgm:t>
    </dgm:pt>
    <dgm:pt modelId="{8220E584-0710-47E5-A81D-43C9A695B228}">
      <dgm:prSet/>
      <dgm:spPr/>
      <dgm:t>
        <a:bodyPr/>
        <a:lstStyle/>
        <a:p>
          <a:pPr rtl="1"/>
          <a:r>
            <a:rPr lang="ar-EG" b="1" smtClean="0"/>
            <a:t>الإمبراطورية الرومانية </a:t>
          </a:r>
          <a:endParaRPr lang="ar-EG"/>
        </a:p>
      </dgm:t>
    </dgm:pt>
    <dgm:pt modelId="{AEC64F32-448D-4B37-A658-39F5077F7209}" type="parTrans" cxnId="{34250A14-AEF8-4EC3-8B35-F3A5FBBD9A8B}">
      <dgm:prSet/>
      <dgm:spPr/>
      <dgm:t>
        <a:bodyPr/>
        <a:lstStyle/>
        <a:p>
          <a:pPr rtl="1"/>
          <a:endParaRPr lang="ar-EG"/>
        </a:p>
      </dgm:t>
    </dgm:pt>
    <dgm:pt modelId="{38215E17-D87D-47F1-998E-F1D5ED9DCE11}" type="sibTrans" cxnId="{34250A14-AEF8-4EC3-8B35-F3A5FBBD9A8B}">
      <dgm:prSet/>
      <dgm:spPr/>
      <dgm:t>
        <a:bodyPr/>
        <a:lstStyle/>
        <a:p>
          <a:pPr rtl="1"/>
          <a:endParaRPr lang="ar-EG"/>
        </a:p>
      </dgm:t>
    </dgm:pt>
    <dgm:pt modelId="{EFBDF3FC-ED39-4D06-B2A0-6261DB0E21E1}">
      <dgm:prSet/>
      <dgm:spPr/>
      <dgm:t>
        <a:bodyPr/>
        <a:lstStyle/>
        <a:p>
          <a:pPr rtl="1"/>
          <a:r>
            <a:rPr lang="ar-EG" b="1" smtClean="0"/>
            <a:t>العصور الوسطى العربية الإسلامية</a:t>
          </a:r>
          <a:endParaRPr lang="ar-EG"/>
        </a:p>
      </dgm:t>
    </dgm:pt>
    <dgm:pt modelId="{AC9407C1-90DD-4A7C-B328-279316B3518F}" type="parTrans" cxnId="{81D81F50-5E0E-48B4-A598-21C5A61F435B}">
      <dgm:prSet/>
      <dgm:spPr/>
      <dgm:t>
        <a:bodyPr/>
        <a:lstStyle/>
        <a:p>
          <a:pPr rtl="1"/>
          <a:endParaRPr lang="ar-EG"/>
        </a:p>
      </dgm:t>
    </dgm:pt>
    <dgm:pt modelId="{B0BFC4BE-79D1-42F7-8A97-520416BAF043}" type="sibTrans" cxnId="{81D81F50-5E0E-48B4-A598-21C5A61F435B}">
      <dgm:prSet/>
      <dgm:spPr/>
      <dgm:t>
        <a:bodyPr/>
        <a:lstStyle/>
        <a:p>
          <a:pPr rtl="1"/>
          <a:endParaRPr lang="ar-EG"/>
        </a:p>
      </dgm:t>
    </dgm:pt>
    <dgm:pt modelId="{0A7B6B58-5090-49B5-A2BB-0293A33F9F1C}" type="pres">
      <dgm:prSet presAssocID="{BE85083B-60E7-4552-B583-00CF72731BA8}" presName="Name0" presStyleCnt="0">
        <dgm:presLayoutVars>
          <dgm:chPref val="3"/>
          <dgm:dir/>
          <dgm:animLvl val="lvl"/>
          <dgm:resizeHandles/>
        </dgm:presLayoutVars>
      </dgm:prSet>
      <dgm:spPr/>
    </dgm:pt>
    <dgm:pt modelId="{EE1FCF70-B43A-49EB-8C42-03584F9156D0}" type="pres">
      <dgm:prSet presAssocID="{F5D18206-E3E7-4959-87B1-4FBAE919B6AB}" presName="horFlow" presStyleCnt="0"/>
      <dgm:spPr/>
    </dgm:pt>
    <dgm:pt modelId="{430E1670-7F31-4E36-8FE2-8233574C6146}" type="pres">
      <dgm:prSet presAssocID="{F5D18206-E3E7-4959-87B1-4FBAE919B6AB}" presName="bigChev" presStyleLbl="node1" presStyleIdx="0" presStyleCnt="4" custScaleX="219425"/>
      <dgm:spPr/>
    </dgm:pt>
    <dgm:pt modelId="{20D06114-7963-42D7-8324-19886549366B}" type="pres">
      <dgm:prSet presAssocID="{F5D18206-E3E7-4959-87B1-4FBAE919B6AB}" presName="vSp" presStyleCnt="0"/>
      <dgm:spPr/>
    </dgm:pt>
    <dgm:pt modelId="{B002CC0A-19EA-4425-A58A-92F8607B02FB}" type="pres">
      <dgm:prSet presAssocID="{0AAE4D7C-7374-441D-BFF1-4160B101DB8C}" presName="horFlow" presStyleCnt="0"/>
      <dgm:spPr/>
    </dgm:pt>
    <dgm:pt modelId="{726D1A7C-8391-4F3C-8C0C-039408BC51EA}" type="pres">
      <dgm:prSet presAssocID="{0AAE4D7C-7374-441D-BFF1-4160B101DB8C}" presName="bigChev" presStyleLbl="node1" presStyleIdx="1" presStyleCnt="4" custScaleX="229405"/>
      <dgm:spPr/>
    </dgm:pt>
    <dgm:pt modelId="{CDAAC2E6-8BC2-4415-A631-EF9DC5F92907}" type="pres">
      <dgm:prSet presAssocID="{0AAE4D7C-7374-441D-BFF1-4160B101DB8C}" presName="vSp" presStyleCnt="0"/>
      <dgm:spPr/>
    </dgm:pt>
    <dgm:pt modelId="{3A5EC5C8-5492-4B0E-A86F-FF42F0008568}" type="pres">
      <dgm:prSet presAssocID="{8220E584-0710-47E5-A81D-43C9A695B228}" presName="horFlow" presStyleCnt="0"/>
      <dgm:spPr/>
    </dgm:pt>
    <dgm:pt modelId="{E450078F-2365-4D72-B2F4-C836275DAC30}" type="pres">
      <dgm:prSet presAssocID="{8220E584-0710-47E5-A81D-43C9A695B228}" presName="bigChev" presStyleLbl="node1" presStyleIdx="2" presStyleCnt="4" custScaleX="230678"/>
      <dgm:spPr/>
    </dgm:pt>
    <dgm:pt modelId="{42A70582-1D9F-4166-A284-2B511722C28C}" type="pres">
      <dgm:prSet presAssocID="{8220E584-0710-47E5-A81D-43C9A695B228}" presName="vSp" presStyleCnt="0"/>
      <dgm:spPr/>
    </dgm:pt>
    <dgm:pt modelId="{CF6518A6-3710-4C06-80D8-9687DCBB31D7}" type="pres">
      <dgm:prSet presAssocID="{EFBDF3FC-ED39-4D06-B2A0-6261DB0E21E1}" presName="horFlow" presStyleCnt="0"/>
      <dgm:spPr/>
    </dgm:pt>
    <dgm:pt modelId="{6AB6E154-2501-4C32-BA0E-174CFF879448}" type="pres">
      <dgm:prSet presAssocID="{EFBDF3FC-ED39-4D06-B2A0-6261DB0E21E1}" presName="bigChev" presStyleLbl="node1" presStyleIdx="3" presStyleCnt="4" custScaleX="236304"/>
      <dgm:spPr/>
    </dgm:pt>
  </dgm:ptLst>
  <dgm:cxnLst>
    <dgm:cxn modelId="{B6985902-1646-411A-B304-F4E6E3EA95DD}" type="presOf" srcId="{EFBDF3FC-ED39-4D06-B2A0-6261DB0E21E1}" destId="{6AB6E154-2501-4C32-BA0E-174CFF879448}" srcOrd="0" destOrd="0" presId="urn:microsoft.com/office/officeart/2005/8/layout/lProcess3"/>
    <dgm:cxn modelId="{7428D785-17B5-4CC2-9C9E-B60679D851B4}" type="presOf" srcId="{0AAE4D7C-7374-441D-BFF1-4160B101DB8C}" destId="{726D1A7C-8391-4F3C-8C0C-039408BC51EA}" srcOrd="0" destOrd="0" presId="urn:microsoft.com/office/officeart/2005/8/layout/lProcess3"/>
    <dgm:cxn modelId="{00831C15-9565-48F2-8D79-1D5258CEAD14}" srcId="{BE85083B-60E7-4552-B583-00CF72731BA8}" destId="{F5D18206-E3E7-4959-87B1-4FBAE919B6AB}" srcOrd="0" destOrd="0" parTransId="{5D448BD1-3E6F-4C05-832D-1B3B78588E23}" sibTransId="{045C5D46-7E05-4E57-84FE-0EACD3210695}"/>
    <dgm:cxn modelId="{1590E3EE-4574-4E80-AEC7-2D6834079AFC}" type="presOf" srcId="{F5D18206-E3E7-4959-87B1-4FBAE919B6AB}" destId="{430E1670-7F31-4E36-8FE2-8233574C6146}" srcOrd="0" destOrd="0" presId="urn:microsoft.com/office/officeart/2005/8/layout/lProcess3"/>
    <dgm:cxn modelId="{81D81F50-5E0E-48B4-A598-21C5A61F435B}" srcId="{BE85083B-60E7-4552-B583-00CF72731BA8}" destId="{EFBDF3FC-ED39-4D06-B2A0-6261DB0E21E1}" srcOrd="3" destOrd="0" parTransId="{AC9407C1-90DD-4A7C-B328-279316B3518F}" sibTransId="{B0BFC4BE-79D1-42F7-8A97-520416BAF043}"/>
    <dgm:cxn modelId="{222C386D-BB1C-4A30-934A-C034E7752BBF}" type="presOf" srcId="{8220E584-0710-47E5-A81D-43C9A695B228}" destId="{E450078F-2365-4D72-B2F4-C836275DAC30}" srcOrd="0" destOrd="0" presId="urn:microsoft.com/office/officeart/2005/8/layout/lProcess3"/>
    <dgm:cxn modelId="{34250A14-AEF8-4EC3-8B35-F3A5FBBD9A8B}" srcId="{BE85083B-60E7-4552-B583-00CF72731BA8}" destId="{8220E584-0710-47E5-A81D-43C9A695B228}" srcOrd="2" destOrd="0" parTransId="{AEC64F32-448D-4B37-A658-39F5077F7209}" sibTransId="{38215E17-D87D-47F1-998E-F1D5ED9DCE11}"/>
    <dgm:cxn modelId="{F97BDEDD-5D27-43B2-A315-DAE5878DCDB2}" type="presOf" srcId="{BE85083B-60E7-4552-B583-00CF72731BA8}" destId="{0A7B6B58-5090-49B5-A2BB-0293A33F9F1C}" srcOrd="0" destOrd="0" presId="urn:microsoft.com/office/officeart/2005/8/layout/lProcess3"/>
    <dgm:cxn modelId="{471ADAD3-F124-4EC4-9404-A9851B92E1BF}" srcId="{BE85083B-60E7-4552-B583-00CF72731BA8}" destId="{0AAE4D7C-7374-441D-BFF1-4160B101DB8C}" srcOrd="1" destOrd="0" parTransId="{AD4E62D1-8C0C-4747-868D-6E7274352DA8}" sibTransId="{65C42028-5ABE-4E51-8AC6-2A2C7B96C272}"/>
    <dgm:cxn modelId="{9762D2F2-BCE7-496F-9A3C-D49CB4BFAC55}" type="presParOf" srcId="{0A7B6B58-5090-49B5-A2BB-0293A33F9F1C}" destId="{EE1FCF70-B43A-49EB-8C42-03584F9156D0}" srcOrd="0" destOrd="0" presId="urn:microsoft.com/office/officeart/2005/8/layout/lProcess3"/>
    <dgm:cxn modelId="{6078881E-B986-49AE-BE9E-ABA30D4F323C}" type="presParOf" srcId="{EE1FCF70-B43A-49EB-8C42-03584F9156D0}" destId="{430E1670-7F31-4E36-8FE2-8233574C6146}" srcOrd="0" destOrd="0" presId="urn:microsoft.com/office/officeart/2005/8/layout/lProcess3"/>
    <dgm:cxn modelId="{F62D7A3D-4F4F-45E9-9279-0F0C87A7DDAA}" type="presParOf" srcId="{0A7B6B58-5090-49B5-A2BB-0293A33F9F1C}" destId="{20D06114-7963-42D7-8324-19886549366B}" srcOrd="1" destOrd="0" presId="urn:microsoft.com/office/officeart/2005/8/layout/lProcess3"/>
    <dgm:cxn modelId="{93C3C3C6-0B8C-47A8-A0F0-85FCBC19E9D8}" type="presParOf" srcId="{0A7B6B58-5090-49B5-A2BB-0293A33F9F1C}" destId="{B002CC0A-19EA-4425-A58A-92F8607B02FB}" srcOrd="2" destOrd="0" presId="urn:microsoft.com/office/officeart/2005/8/layout/lProcess3"/>
    <dgm:cxn modelId="{EC34E809-D287-4CF2-AFCF-F90E91DD3D06}" type="presParOf" srcId="{B002CC0A-19EA-4425-A58A-92F8607B02FB}" destId="{726D1A7C-8391-4F3C-8C0C-039408BC51EA}" srcOrd="0" destOrd="0" presId="urn:microsoft.com/office/officeart/2005/8/layout/lProcess3"/>
    <dgm:cxn modelId="{E5227F7F-C6F4-4DF8-96AD-21900391270D}" type="presParOf" srcId="{0A7B6B58-5090-49B5-A2BB-0293A33F9F1C}" destId="{CDAAC2E6-8BC2-4415-A631-EF9DC5F92907}" srcOrd="3" destOrd="0" presId="urn:microsoft.com/office/officeart/2005/8/layout/lProcess3"/>
    <dgm:cxn modelId="{16A8EAA9-A8E8-4D48-8C96-284A63728995}" type="presParOf" srcId="{0A7B6B58-5090-49B5-A2BB-0293A33F9F1C}" destId="{3A5EC5C8-5492-4B0E-A86F-FF42F0008568}" srcOrd="4" destOrd="0" presId="urn:microsoft.com/office/officeart/2005/8/layout/lProcess3"/>
    <dgm:cxn modelId="{55031E7A-05E5-489F-BC97-6A776604FADF}" type="presParOf" srcId="{3A5EC5C8-5492-4B0E-A86F-FF42F0008568}" destId="{E450078F-2365-4D72-B2F4-C836275DAC30}" srcOrd="0" destOrd="0" presId="urn:microsoft.com/office/officeart/2005/8/layout/lProcess3"/>
    <dgm:cxn modelId="{A273D9D4-FE56-4198-BC4E-A7E436D94145}" type="presParOf" srcId="{0A7B6B58-5090-49B5-A2BB-0293A33F9F1C}" destId="{42A70582-1D9F-4166-A284-2B511722C28C}" srcOrd="5" destOrd="0" presId="urn:microsoft.com/office/officeart/2005/8/layout/lProcess3"/>
    <dgm:cxn modelId="{8E20064E-6EE0-49DA-914F-D0263EF5287F}" type="presParOf" srcId="{0A7B6B58-5090-49B5-A2BB-0293A33F9F1C}" destId="{CF6518A6-3710-4C06-80D8-9687DCBB31D7}" srcOrd="6" destOrd="0" presId="urn:microsoft.com/office/officeart/2005/8/layout/lProcess3"/>
    <dgm:cxn modelId="{5AFA7C44-F384-4301-B1FC-160061272843}" type="presParOf" srcId="{CF6518A6-3710-4C06-80D8-9687DCBB31D7}" destId="{6AB6E154-2501-4C32-BA0E-174CFF87944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7A4C91-FDF2-4789-8118-FE5A6625E878}" type="doc">
      <dgm:prSet loTypeId="urn:microsoft.com/office/officeart/2005/8/layout/target1" loCatId="relationship" qsTypeId="urn:microsoft.com/office/officeart/2005/8/quickstyle/simple1" qsCatId="simple" csTypeId="urn:microsoft.com/office/officeart/2005/8/colors/accent1_2" csCatId="accent1"/>
      <dgm:spPr/>
      <dgm:t>
        <a:bodyPr/>
        <a:lstStyle/>
        <a:p>
          <a:pPr rtl="1"/>
          <a:endParaRPr lang="ar-EG"/>
        </a:p>
      </dgm:t>
    </dgm:pt>
    <dgm:pt modelId="{CFD205EA-86B6-4AE6-9F8E-BE0CAEC92E30}">
      <dgm:prSet custT="1"/>
      <dgm:spPr/>
      <dgm:t>
        <a:bodyPr/>
        <a:lstStyle/>
        <a:p>
          <a:pPr rtl="1"/>
          <a:r>
            <a:rPr lang="ar-EG" sz="2400" b="1" dirty="0" smtClean="0"/>
            <a:t>وجود قضية معينة</a:t>
          </a:r>
          <a:endParaRPr lang="ar-EG" sz="2400" b="1" dirty="0"/>
        </a:p>
      </dgm:t>
    </dgm:pt>
    <dgm:pt modelId="{A71013A4-46CF-441A-8EC7-3FE91EF472D9}" type="parTrans" cxnId="{4D453E59-0F8A-4E34-9BB9-48EE5D08BD52}">
      <dgm:prSet/>
      <dgm:spPr/>
      <dgm:t>
        <a:bodyPr/>
        <a:lstStyle/>
        <a:p>
          <a:pPr rtl="1"/>
          <a:endParaRPr lang="ar-EG"/>
        </a:p>
      </dgm:t>
    </dgm:pt>
    <dgm:pt modelId="{491B6939-64CB-4001-99EE-B782EC97731F}" type="sibTrans" cxnId="{4D453E59-0F8A-4E34-9BB9-48EE5D08BD52}">
      <dgm:prSet/>
      <dgm:spPr/>
      <dgm:t>
        <a:bodyPr/>
        <a:lstStyle/>
        <a:p>
          <a:pPr rtl="1"/>
          <a:endParaRPr lang="ar-EG"/>
        </a:p>
      </dgm:t>
    </dgm:pt>
    <dgm:pt modelId="{174F0D58-E644-41F5-A995-6F83C54ACD22}">
      <dgm:prSet custT="1"/>
      <dgm:spPr/>
      <dgm:t>
        <a:bodyPr/>
        <a:lstStyle/>
        <a:p>
          <a:pPr rtl="1"/>
          <a:r>
            <a:rPr lang="ar-EG" sz="2400" b="1" dirty="0" smtClean="0"/>
            <a:t>الجمهور</a:t>
          </a:r>
          <a:endParaRPr lang="ar-EG" sz="2400" b="1" dirty="0"/>
        </a:p>
      </dgm:t>
    </dgm:pt>
    <dgm:pt modelId="{F7957C52-5182-4BC8-AB43-1E518E54F399}" type="parTrans" cxnId="{A0ED7231-651B-4F4F-AAC8-6EC4765A2EF5}">
      <dgm:prSet/>
      <dgm:spPr/>
      <dgm:t>
        <a:bodyPr/>
        <a:lstStyle/>
        <a:p>
          <a:pPr rtl="1"/>
          <a:endParaRPr lang="ar-EG"/>
        </a:p>
      </dgm:t>
    </dgm:pt>
    <dgm:pt modelId="{C6F9DAEA-061F-46F8-B6D9-E07C5DB1F7C6}" type="sibTrans" cxnId="{A0ED7231-651B-4F4F-AAC8-6EC4765A2EF5}">
      <dgm:prSet/>
      <dgm:spPr/>
      <dgm:t>
        <a:bodyPr/>
        <a:lstStyle/>
        <a:p>
          <a:pPr rtl="1"/>
          <a:endParaRPr lang="ar-EG"/>
        </a:p>
      </dgm:t>
    </dgm:pt>
    <dgm:pt modelId="{6FE33B95-1902-48E7-B8D4-5B1B3E8A6455}">
      <dgm:prSet/>
      <dgm:spPr/>
      <dgm:t>
        <a:bodyPr/>
        <a:lstStyle/>
        <a:p>
          <a:pPr rtl="1"/>
          <a:r>
            <a:rPr lang="ar-EG" b="1" dirty="0" smtClean="0"/>
            <a:t>مركب التفضيلات السائد بين الجمهور</a:t>
          </a:r>
          <a:endParaRPr lang="ar-EG" b="1" dirty="0"/>
        </a:p>
      </dgm:t>
    </dgm:pt>
    <dgm:pt modelId="{6FFA9675-BA42-476F-A5E9-E1977C8C1A90}" type="parTrans" cxnId="{6D5CE264-5244-4ECC-9A92-4782A8D87805}">
      <dgm:prSet/>
      <dgm:spPr/>
      <dgm:t>
        <a:bodyPr/>
        <a:lstStyle/>
        <a:p>
          <a:pPr rtl="1"/>
          <a:endParaRPr lang="ar-EG"/>
        </a:p>
      </dgm:t>
    </dgm:pt>
    <dgm:pt modelId="{D3C895E8-3A25-4977-BD6D-BAFEDB2300EA}" type="sibTrans" cxnId="{6D5CE264-5244-4ECC-9A92-4782A8D87805}">
      <dgm:prSet/>
      <dgm:spPr/>
      <dgm:t>
        <a:bodyPr/>
        <a:lstStyle/>
        <a:p>
          <a:pPr rtl="1"/>
          <a:endParaRPr lang="ar-EG"/>
        </a:p>
      </dgm:t>
    </dgm:pt>
    <dgm:pt modelId="{16BDB5A4-BECD-4B0D-88EB-7F19C360CC95}">
      <dgm:prSet custT="1"/>
      <dgm:spPr/>
      <dgm:t>
        <a:bodyPr/>
        <a:lstStyle/>
        <a:p>
          <a:pPr rtl="1"/>
          <a:r>
            <a:rPr lang="ar-EG" sz="2400" b="1" dirty="0" smtClean="0">
              <a:solidFill>
                <a:schemeClr val="tx1"/>
              </a:solidFill>
            </a:rPr>
            <a:t>التعبير عن الرأى</a:t>
          </a:r>
          <a:endParaRPr lang="ar-EG" sz="2400" b="1" dirty="0">
            <a:solidFill>
              <a:schemeClr val="tx1"/>
            </a:solidFill>
          </a:endParaRPr>
        </a:p>
      </dgm:t>
    </dgm:pt>
    <dgm:pt modelId="{054D1389-DFF1-4459-8AE3-3054361BAAA7}" type="parTrans" cxnId="{0A4C13CC-2A62-4929-B949-BB4640D1C264}">
      <dgm:prSet/>
      <dgm:spPr/>
      <dgm:t>
        <a:bodyPr/>
        <a:lstStyle/>
        <a:p>
          <a:pPr rtl="1"/>
          <a:endParaRPr lang="ar-EG"/>
        </a:p>
      </dgm:t>
    </dgm:pt>
    <dgm:pt modelId="{6CF73F71-5637-41F9-BA69-049A8CA991C5}" type="sibTrans" cxnId="{0A4C13CC-2A62-4929-B949-BB4640D1C264}">
      <dgm:prSet/>
      <dgm:spPr/>
      <dgm:t>
        <a:bodyPr/>
        <a:lstStyle/>
        <a:p>
          <a:pPr rtl="1"/>
          <a:endParaRPr lang="ar-EG"/>
        </a:p>
      </dgm:t>
    </dgm:pt>
    <dgm:pt modelId="{2F785A43-0F1D-40E6-9CD2-006F410335CE}">
      <dgm:prSet custT="1"/>
      <dgm:spPr/>
      <dgm:t>
        <a:bodyPr/>
        <a:lstStyle/>
        <a:p>
          <a:pPr rtl="1"/>
          <a:r>
            <a:rPr lang="ar-EG" sz="2400" b="1" dirty="0" smtClean="0"/>
            <a:t>القياس العلمى للرأى العام </a:t>
          </a:r>
          <a:endParaRPr lang="ar-EG" sz="2400" b="1" dirty="0"/>
        </a:p>
      </dgm:t>
    </dgm:pt>
    <dgm:pt modelId="{ED4D10FF-64E6-444C-ACD8-CA4F3C82C7BB}" type="parTrans" cxnId="{6C569F69-3523-4B0A-90B5-30A7EC628161}">
      <dgm:prSet/>
      <dgm:spPr/>
      <dgm:t>
        <a:bodyPr/>
        <a:lstStyle/>
        <a:p>
          <a:pPr rtl="1"/>
          <a:endParaRPr lang="ar-EG"/>
        </a:p>
      </dgm:t>
    </dgm:pt>
    <dgm:pt modelId="{3454F3E8-E5B7-4A3F-BA2E-D3F001AF67B7}" type="sibTrans" cxnId="{6C569F69-3523-4B0A-90B5-30A7EC628161}">
      <dgm:prSet/>
      <dgm:spPr/>
      <dgm:t>
        <a:bodyPr/>
        <a:lstStyle/>
        <a:p>
          <a:pPr rtl="1"/>
          <a:endParaRPr lang="ar-EG"/>
        </a:p>
      </dgm:t>
    </dgm:pt>
    <dgm:pt modelId="{628FF008-6372-415A-955A-C3E41FD55938}" type="pres">
      <dgm:prSet presAssocID="{3D7A4C91-FDF2-4789-8118-FE5A6625E878}" presName="composite" presStyleCnt="0">
        <dgm:presLayoutVars>
          <dgm:chMax val="5"/>
          <dgm:dir/>
          <dgm:resizeHandles val="exact"/>
        </dgm:presLayoutVars>
      </dgm:prSet>
      <dgm:spPr/>
      <dgm:t>
        <a:bodyPr/>
        <a:lstStyle/>
        <a:p>
          <a:pPr rtl="1"/>
          <a:endParaRPr lang="ar-EG"/>
        </a:p>
      </dgm:t>
    </dgm:pt>
    <dgm:pt modelId="{AFA57E8C-E06B-4888-B867-C087A721AAA4}" type="pres">
      <dgm:prSet presAssocID="{CFD205EA-86B6-4AE6-9F8E-BE0CAEC92E30}" presName="circle1" presStyleLbl="lnNode1" presStyleIdx="0" presStyleCnt="5"/>
      <dgm:spPr/>
    </dgm:pt>
    <dgm:pt modelId="{5E0BF7E2-A9B4-40E6-BDBD-694A3F5FDED6}" type="pres">
      <dgm:prSet presAssocID="{CFD205EA-86B6-4AE6-9F8E-BE0CAEC92E30}" presName="text1" presStyleLbl="revTx" presStyleIdx="0" presStyleCnt="5">
        <dgm:presLayoutVars>
          <dgm:bulletEnabled val="1"/>
        </dgm:presLayoutVars>
      </dgm:prSet>
      <dgm:spPr/>
      <dgm:t>
        <a:bodyPr/>
        <a:lstStyle/>
        <a:p>
          <a:pPr rtl="1"/>
          <a:endParaRPr lang="ar-EG"/>
        </a:p>
      </dgm:t>
    </dgm:pt>
    <dgm:pt modelId="{1E61C9E4-6E07-47D2-A323-CC43872741F0}" type="pres">
      <dgm:prSet presAssocID="{CFD205EA-86B6-4AE6-9F8E-BE0CAEC92E30}" presName="line1" presStyleLbl="callout" presStyleIdx="0" presStyleCnt="10"/>
      <dgm:spPr/>
    </dgm:pt>
    <dgm:pt modelId="{17B45B00-5B0C-4E1C-860A-A63C43A7499D}" type="pres">
      <dgm:prSet presAssocID="{CFD205EA-86B6-4AE6-9F8E-BE0CAEC92E30}" presName="d1" presStyleLbl="callout" presStyleIdx="1" presStyleCnt="10"/>
      <dgm:spPr/>
    </dgm:pt>
    <dgm:pt modelId="{D455BBB1-1364-48B6-84DE-9D29D3A480B4}" type="pres">
      <dgm:prSet presAssocID="{174F0D58-E644-41F5-A995-6F83C54ACD22}" presName="circle2" presStyleLbl="lnNode1" presStyleIdx="1" presStyleCnt="5"/>
      <dgm:spPr/>
    </dgm:pt>
    <dgm:pt modelId="{20D839DF-F027-41DE-A458-444A3FDBB5A1}" type="pres">
      <dgm:prSet presAssocID="{174F0D58-E644-41F5-A995-6F83C54ACD22}" presName="text2" presStyleLbl="revTx" presStyleIdx="1" presStyleCnt="5">
        <dgm:presLayoutVars>
          <dgm:bulletEnabled val="1"/>
        </dgm:presLayoutVars>
      </dgm:prSet>
      <dgm:spPr/>
      <dgm:t>
        <a:bodyPr/>
        <a:lstStyle/>
        <a:p>
          <a:pPr rtl="1"/>
          <a:endParaRPr lang="ar-EG"/>
        </a:p>
      </dgm:t>
    </dgm:pt>
    <dgm:pt modelId="{7D6223F8-EBC3-49D8-862A-61C3E7D2873A}" type="pres">
      <dgm:prSet presAssocID="{174F0D58-E644-41F5-A995-6F83C54ACD22}" presName="line2" presStyleLbl="callout" presStyleIdx="2" presStyleCnt="10"/>
      <dgm:spPr/>
    </dgm:pt>
    <dgm:pt modelId="{C1892592-16BA-499A-9865-62D40E797DAC}" type="pres">
      <dgm:prSet presAssocID="{174F0D58-E644-41F5-A995-6F83C54ACD22}" presName="d2" presStyleLbl="callout" presStyleIdx="3" presStyleCnt="10"/>
      <dgm:spPr/>
    </dgm:pt>
    <dgm:pt modelId="{5F72F8CA-4A8D-446E-AFE2-D7D670A23A5F}" type="pres">
      <dgm:prSet presAssocID="{6FE33B95-1902-48E7-B8D4-5B1B3E8A6455}" presName="circle3" presStyleLbl="lnNode1" presStyleIdx="2" presStyleCnt="5"/>
      <dgm:spPr/>
    </dgm:pt>
    <dgm:pt modelId="{5E5F8B57-D637-410D-BCE3-95B7D1D8A822}" type="pres">
      <dgm:prSet presAssocID="{6FE33B95-1902-48E7-B8D4-5B1B3E8A6455}" presName="text3" presStyleLbl="revTx" presStyleIdx="2" presStyleCnt="5">
        <dgm:presLayoutVars>
          <dgm:bulletEnabled val="1"/>
        </dgm:presLayoutVars>
      </dgm:prSet>
      <dgm:spPr/>
      <dgm:t>
        <a:bodyPr/>
        <a:lstStyle/>
        <a:p>
          <a:pPr rtl="1"/>
          <a:endParaRPr lang="ar-EG"/>
        </a:p>
      </dgm:t>
    </dgm:pt>
    <dgm:pt modelId="{1B6C8104-ED88-415A-853B-C32CD5974F66}" type="pres">
      <dgm:prSet presAssocID="{6FE33B95-1902-48E7-B8D4-5B1B3E8A6455}" presName="line3" presStyleLbl="callout" presStyleIdx="4" presStyleCnt="10"/>
      <dgm:spPr/>
    </dgm:pt>
    <dgm:pt modelId="{F3830704-DC6D-4632-A0E8-54D3B195A378}" type="pres">
      <dgm:prSet presAssocID="{6FE33B95-1902-48E7-B8D4-5B1B3E8A6455}" presName="d3" presStyleLbl="callout" presStyleIdx="5" presStyleCnt="10"/>
      <dgm:spPr/>
    </dgm:pt>
    <dgm:pt modelId="{60513FC6-8A28-4F5E-9204-E50A786B579D}" type="pres">
      <dgm:prSet presAssocID="{16BDB5A4-BECD-4B0D-88EB-7F19C360CC95}" presName="circle4" presStyleLbl="lnNode1" presStyleIdx="3" presStyleCnt="5"/>
      <dgm:spPr/>
    </dgm:pt>
    <dgm:pt modelId="{6C5D0E7C-097F-4CCD-BAC1-82B74E814842}" type="pres">
      <dgm:prSet presAssocID="{16BDB5A4-BECD-4B0D-88EB-7F19C360CC95}" presName="text4" presStyleLbl="revTx" presStyleIdx="3" presStyleCnt="5">
        <dgm:presLayoutVars>
          <dgm:bulletEnabled val="1"/>
        </dgm:presLayoutVars>
      </dgm:prSet>
      <dgm:spPr/>
      <dgm:t>
        <a:bodyPr/>
        <a:lstStyle/>
        <a:p>
          <a:pPr rtl="1"/>
          <a:endParaRPr lang="ar-EG"/>
        </a:p>
      </dgm:t>
    </dgm:pt>
    <dgm:pt modelId="{636B7268-FA3A-46F7-B601-8A549DBE6976}" type="pres">
      <dgm:prSet presAssocID="{16BDB5A4-BECD-4B0D-88EB-7F19C360CC95}" presName="line4" presStyleLbl="callout" presStyleIdx="6" presStyleCnt="10"/>
      <dgm:spPr/>
    </dgm:pt>
    <dgm:pt modelId="{BEA09F2E-5A15-49F0-8D2E-096A4127FF3E}" type="pres">
      <dgm:prSet presAssocID="{16BDB5A4-BECD-4B0D-88EB-7F19C360CC95}" presName="d4" presStyleLbl="callout" presStyleIdx="7" presStyleCnt="10"/>
      <dgm:spPr/>
    </dgm:pt>
    <dgm:pt modelId="{0CB3E3AA-4F5B-4C85-B6EB-871C0EA34A7C}" type="pres">
      <dgm:prSet presAssocID="{2F785A43-0F1D-40E6-9CD2-006F410335CE}" presName="circle5" presStyleLbl="lnNode1" presStyleIdx="4" presStyleCnt="5"/>
      <dgm:spPr/>
    </dgm:pt>
    <dgm:pt modelId="{C2CF7EEC-CDFA-437C-86D5-F0DD008BE20D}" type="pres">
      <dgm:prSet presAssocID="{2F785A43-0F1D-40E6-9CD2-006F410335CE}" presName="text5" presStyleLbl="revTx" presStyleIdx="4" presStyleCnt="5">
        <dgm:presLayoutVars>
          <dgm:bulletEnabled val="1"/>
        </dgm:presLayoutVars>
      </dgm:prSet>
      <dgm:spPr/>
      <dgm:t>
        <a:bodyPr/>
        <a:lstStyle/>
        <a:p>
          <a:pPr rtl="1"/>
          <a:endParaRPr lang="ar-EG"/>
        </a:p>
      </dgm:t>
    </dgm:pt>
    <dgm:pt modelId="{DDCE288C-5186-4B0B-BD31-295A39589CA7}" type="pres">
      <dgm:prSet presAssocID="{2F785A43-0F1D-40E6-9CD2-006F410335CE}" presName="line5" presStyleLbl="callout" presStyleIdx="8" presStyleCnt="10"/>
      <dgm:spPr/>
    </dgm:pt>
    <dgm:pt modelId="{9753DBE3-2C8B-4198-B365-B01121015780}" type="pres">
      <dgm:prSet presAssocID="{2F785A43-0F1D-40E6-9CD2-006F410335CE}" presName="d5" presStyleLbl="callout" presStyleIdx="9" presStyleCnt="10"/>
      <dgm:spPr/>
    </dgm:pt>
  </dgm:ptLst>
  <dgm:cxnLst>
    <dgm:cxn modelId="{A0ED7231-651B-4F4F-AAC8-6EC4765A2EF5}" srcId="{3D7A4C91-FDF2-4789-8118-FE5A6625E878}" destId="{174F0D58-E644-41F5-A995-6F83C54ACD22}" srcOrd="1" destOrd="0" parTransId="{F7957C52-5182-4BC8-AB43-1E518E54F399}" sibTransId="{C6F9DAEA-061F-46F8-B6D9-E07C5DB1F7C6}"/>
    <dgm:cxn modelId="{8D78179D-B5F8-441A-BB6E-80280A5E4D89}" type="presOf" srcId="{6FE33B95-1902-48E7-B8D4-5B1B3E8A6455}" destId="{5E5F8B57-D637-410D-BCE3-95B7D1D8A822}" srcOrd="0" destOrd="0" presId="urn:microsoft.com/office/officeart/2005/8/layout/target1"/>
    <dgm:cxn modelId="{784CE262-ED58-4FD2-8F98-653C9016FB5F}" type="presOf" srcId="{2F785A43-0F1D-40E6-9CD2-006F410335CE}" destId="{C2CF7EEC-CDFA-437C-86D5-F0DD008BE20D}" srcOrd="0" destOrd="0" presId="urn:microsoft.com/office/officeart/2005/8/layout/target1"/>
    <dgm:cxn modelId="{0A4C13CC-2A62-4929-B949-BB4640D1C264}" srcId="{3D7A4C91-FDF2-4789-8118-FE5A6625E878}" destId="{16BDB5A4-BECD-4B0D-88EB-7F19C360CC95}" srcOrd="3" destOrd="0" parTransId="{054D1389-DFF1-4459-8AE3-3054361BAAA7}" sibTransId="{6CF73F71-5637-41F9-BA69-049A8CA991C5}"/>
    <dgm:cxn modelId="{04180A7B-C3F8-4182-817A-13FFFD04E683}" type="presOf" srcId="{174F0D58-E644-41F5-A995-6F83C54ACD22}" destId="{20D839DF-F027-41DE-A458-444A3FDBB5A1}" srcOrd="0" destOrd="0" presId="urn:microsoft.com/office/officeart/2005/8/layout/target1"/>
    <dgm:cxn modelId="{D3801B20-3824-49E4-8142-6D263E24252A}" type="presOf" srcId="{16BDB5A4-BECD-4B0D-88EB-7F19C360CC95}" destId="{6C5D0E7C-097F-4CCD-BAC1-82B74E814842}" srcOrd="0" destOrd="0" presId="urn:microsoft.com/office/officeart/2005/8/layout/target1"/>
    <dgm:cxn modelId="{4D453E59-0F8A-4E34-9BB9-48EE5D08BD52}" srcId="{3D7A4C91-FDF2-4789-8118-FE5A6625E878}" destId="{CFD205EA-86B6-4AE6-9F8E-BE0CAEC92E30}" srcOrd="0" destOrd="0" parTransId="{A71013A4-46CF-441A-8EC7-3FE91EF472D9}" sibTransId="{491B6939-64CB-4001-99EE-B782EC97731F}"/>
    <dgm:cxn modelId="{8526A7ED-2045-4D02-B953-43375154E5A1}" type="presOf" srcId="{3D7A4C91-FDF2-4789-8118-FE5A6625E878}" destId="{628FF008-6372-415A-955A-C3E41FD55938}" srcOrd="0" destOrd="0" presId="urn:microsoft.com/office/officeart/2005/8/layout/target1"/>
    <dgm:cxn modelId="{6D5CE264-5244-4ECC-9A92-4782A8D87805}" srcId="{3D7A4C91-FDF2-4789-8118-FE5A6625E878}" destId="{6FE33B95-1902-48E7-B8D4-5B1B3E8A6455}" srcOrd="2" destOrd="0" parTransId="{6FFA9675-BA42-476F-A5E9-E1977C8C1A90}" sibTransId="{D3C895E8-3A25-4977-BD6D-BAFEDB2300EA}"/>
    <dgm:cxn modelId="{19E52391-D060-480D-AF73-8F7BFE0FBB3D}" type="presOf" srcId="{CFD205EA-86B6-4AE6-9F8E-BE0CAEC92E30}" destId="{5E0BF7E2-A9B4-40E6-BDBD-694A3F5FDED6}" srcOrd="0" destOrd="0" presId="urn:microsoft.com/office/officeart/2005/8/layout/target1"/>
    <dgm:cxn modelId="{6C569F69-3523-4B0A-90B5-30A7EC628161}" srcId="{3D7A4C91-FDF2-4789-8118-FE5A6625E878}" destId="{2F785A43-0F1D-40E6-9CD2-006F410335CE}" srcOrd="4" destOrd="0" parTransId="{ED4D10FF-64E6-444C-ACD8-CA4F3C82C7BB}" sibTransId="{3454F3E8-E5B7-4A3F-BA2E-D3F001AF67B7}"/>
    <dgm:cxn modelId="{3A3BC5D3-B780-409D-AF51-E6826AFE95AA}" type="presParOf" srcId="{628FF008-6372-415A-955A-C3E41FD55938}" destId="{AFA57E8C-E06B-4888-B867-C087A721AAA4}" srcOrd="0" destOrd="0" presId="urn:microsoft.com/office/officeart/2005/8/layout/target1"/>
    <dgm:cxn modelId="{195E0E49-49DA-4A62-8330-A41C88580B1B}" type="presParOf" srcId="{628FF008-6372-415A-955A-C3E41FD55938}" destId="{5E0BF7E2-A9B4-40E6-BDBD-694A3F5FDED6}" srcOrd="1" destOrd="0" presId="urn:microsoft.com/office/officeart/2005/8/layout/target1"/>
    <dgm:cxn modelId="{5BFD5DBF-1D3C-4784-9EF5-A9F705DEC89D}" type="presParOf" srcId="{628FF008-6372-415A-955A-C3E41FD55938}" destId="{1E61C9E4-6E07-47D2-A323-CC43872741F0}" srcOrd="2" destOrd="0" presId="urn:microsoft.com/office/officeart/2005/8/layout/target1"/>
    <dgm:cxn modelId="{7E1E569A-C728-43DF-B9A4-61E860055CCA}" type="presParOf" srcId="{628FF008-6372-415A-955A-C3E41FD55938}" destId="{17B45B00-5B0C-4E1C-860A-A63C43A7499D}" srcOrd="3" destOrd="0" presId="urn:microsoft.com/office/officeart/2005/8/layout/target1"/>
    <dgm:cxn modelId="{B38895BF-5141-4EAB-8AF9-A2A54038CF5A}" type="presParOf" srcId="{628FF008-6372-415A-955A-C3E41FD55938}" destId="{D455BBB1-1364-48B6-84DE-9D29D3A480B4}" srcOrd="4" destOrd="0" presId="urn:microsoft.com/office/officeart/2005/8/layout/target1"/>
    <dgm:cxn modelId="{50257E8E-C5D3-4390-AD77-1DF15B962B77}" type="presParOf" srcId="{628FF008-6372-415A-955A-C3E41FD55938}" destId="{20D839DF-F027-41DE-A458-444A3FDBB5A1}" srcOrd="5" destOrd="0" presId="urn:microsoft.com/office/officeart/2005/8/layout/target1"/>
    <dgm:cxn modelId="{423BF590-5D0B-4195-B1D1-03A97904DEAA}" type="presParOf" srcId="{628FF008-6372-415A-955A-C3E41FD55938}" destId="{7D6223F8-EBC3-49D8-862A-61C3E7D2873A}" srcOrd="6" destOrd="0" presId="urn:microsoft.com/office/officeart/2005/8/layout/target1"/>
    <dgm:cxn modelId="{310DDC12-0335-4C5A-9F2B-05AEAED89F7C}" type="presParOf" srcId="{628FF008-6372-415A-955A-C3E41FD55938}" destId="{C1892592-16BA-499A-9865-62D40E797DAC}" srcOrd="7" destOrd="0" presId="urn:microsoft.com/office/officeart/2005/8/layout/target1"/>
    <dgm:cxn modelId="{B79E9733-62CB-46F7-A2D8-6EB7A567E043}" type="presParOf" srcId="{628FF008-6372-415A-955A-C3E41FD55938}" destId="{5F72F8CA-4A8D-446E-AFE2-D7D670A23A5F}" srcOrd="8" destOrd="0" presId="urn:microsoft.com/office/officeart/2005/8/layout/target1"/>
    <dgm:cxn modelId="{B8466937-9F85-4651-8839-8EEC37A43A5E}" type="presParOf" srcId="{628FF008-6372-415A-955A-C3E41FD55938}" destId="{5E5F8B57-D637-410D-BCE3-95B7D1D8A822}" srcOrd="9" destOrd="0" presId="urn:microsoft.com/office/officeart/2005/8/layout/target1"/>
    <dgm:cxn modelId="{62574626-44B4-4A4A-B01D-D8972425873E}" type="presParOf" srcId="{628FF008-6372-415A-955A-C3E41FD55938}" destId="{1B6C8104-ED88-415A-853B-C32CD5974F66}" srcOrd="10" destOrd="0" presId="urn:microsoft.com/office/officeart/2005/8/layout/target1"/>
    <dgm:cxn modelId="{771A54F2-B2D8-4A6C-A113-70F4EF358DA2}" type="presParOf" srcId="{628FF008-6372-415A-955A-C3E41FD55938}" destId="{F3830704-DC6D-4632-A0E8-54D3B195A378}" srcOrd="11" destOrd="0" presId="urn:microsoft.com/office/officeart/2005/8/layout/target1"/>
    <dgm:cxn modelId="{B63312A6-A026-400A-88EB-E635946068BB}" type="presParOf" srcId="{628FF008-6372-415A-955A-C3E41FD55938}" destId="{60513FC6-8A28-4F5E-9204-E50A786B579D}" srcOrd="12" destOrd="0" presId="urn:microsoft.com/office/officeart/2005/8/layout/target1"/>
    <dgm:cxn modelId="{667BBBE3-CCCE-468A-A157-C3EC15E4BA49}" type="presParOf" srcId="{628FF008-6372-415A-955A-C3E41FD55938}" destId="{6C5D0E7C-097F-4CCD-BAC1-82B74E814842}" srcOrd="13" destOrd="0" presId="urn:microsoft.com/office/officeart/2005/8/layout/target1"/>
    <dgm:cxn modelId="{AC47FCB8-DBD0-461D-8105-A4EA8FFA25A5}" type="presParOf" srcId="{628FF008-6372-415A-955A-C3E41FD55938}" destId="{636B7268-FA3A-46F7-B601-8A549DBE6976}" srcOrd="14" destOrd="0" presId="urn:microsoft.com/office/officeart/2005/8/layout/target1"/>
    <dgm:cxn modelId="{FF4D7AD5-17A8-4E72-8323-2A2BDAA9B86C}" type="presParOf" srcId="{628FF008-6372-415A-955A-C3E41FD55938}" destId="{BEA09F2E-5A15-49F0-8D2E-096A4127FF3E}" srcOrd="15" destOrd="0" presId="urn:microsoft.com/office/officeart/2005/8/layout/target1"/>
    <dgm:cxn modelId="{1879BCBA-3028-4184-BD25-525707E291A4}" type="presParOf" srcId="{628FF008-6372-415A-955A-C3E41FD55938}" destId="{0CB3E3AA-4F5B-4C85-B6EB-871C0EA34A7C}" srcOrd="16" destOrd="0" presId="urn:microsoft.com/office/officeart/2005/8/layout/target1"/>
    <dgm:cxn modelId="{4D4AFBB2-E55C-4B40-ACA2-1D0C0347F6CC}" type="presParOf" srcId="{628FF008-6372-415A-955A-C3E41FD55938}" destId="{C2CF7EEC-CDFA-437C-86D5-F0DD008BE20D}" srcOrd="17" destOrd="0" presId="urn:microsoft.com/office/officeart/2005/8/layout/target1"/>
    <dgm:cxn modelId="{F798C26E-D605-4C45-ADCB-4F16871A3CF3}" type="presParOf" srcId="{628FF008-6372-415A-955A-C3E41FD55938}" destId="{DDCE288C-5186-4B0B-BD31-295A39589CA7}" srcOrd="18" destOrd="0" presId="urn:microsoft.com/office/officeart/2005/8/layout/target1"/>
    <dgm:cxn modelId="{750A9A86-4036-4997-9A5C-0D9385ED2421}" type="presParOf" srcId="{628FF008-6372-415A-955A-C3E41FD55938}" destId="{9753DBE3-2C8B-4198-B365-B01121015780}"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0E1670-7F31-4E36-8FE2-8233574C6146}">
      <dsp:nvSpPr>
        <dsp:cNvPr id="0" name=""/>
        <dsp:cNvSpPr/>
      </dsp:nvSpPr>
      <dsp:spPr>
        <a:xfrm>
          <a:off x="1090469" y="211"/>
          <a:ext cx="5616610" cy="10238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rtl="1">
            <a:lnSpc>
              <a:spcPct val="90000"/>
            </a:lnSpc>
            <a:spcBef>
              <a:spcPct val="0"/>
            </a:spcBef>
            <a:spcAft>
              <a:spcPct val="35000"/>
            </a:spcAft>
          </a:pPr>
          <a:r>
            <a:rPr lang="ar-EG" sz="3700" b="1" kern="1200" smtClean="0"/>
            <a:t>الصنيين القدماء</a:t>
          </a:r>
          <a:endParaRPr lang="ar-EG" sz="3700" kern="1200"/>
        </a:p>
      </dsp:txBody>
      <dsp:txXfrm>
        <a:off x="1602408" y="211"/>
        <a:ext cx="4592733" cy="1023877"/>
      </dsp:txXfrm>
    </dsp:sp>
    <dsp:sp modelId="{726D1A7C-8391-4F3C-8C0C-039408BC51EA}">
      <dsp:nvSpPr>
        <dsp:cNvPr id="0" name=""/>
        <dsp:cNvSpPr/>
      </dsp:nvSpPr>
      <dsp:spPr>
        <a:xfrm>
          <a:off x="1090469" y="1167432"/>
          <a:ext cx="5872068" cy="10238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rtl="1">
            <a:lnSpc>
              <a:spcPct val="90000"/>
            </a:lnSpc>
            <a:spcBef>
              <a:spcPct val="0"/>
            </a:spcBef>
            <a:spcAft>
              <a:spcPct val="35000"/>
            </a:spcAft>
          </a:pPr>
          <a:r>
            <a:rPr lang="ar-EG" sz="3700" b="1" kern="1200" smtClean="0"/>
            <a:t>الحضارة اليونانية</a:t>
          </a:r>
          <a:endParaRPr lang="ar-EG" sz="3700" kern="1200"/>
        </a:p>
      </dsp:txBody>
      <dsp:txXfrm>
        <a:off x="1602408" y="1167432"/>
        <a:ext cx="4848191" cy="1023877"/>
      </dsp:txXfrm>
    </dsp:sp>
    <dsp:sp modelId="{E450078F-2365-4D72-B2F4-C836275DAC30}">
      <dsp:nvSpPr>
        <dsp:cNvPr id="0" name=""/>
        <dsp:cNvSpPr/>
      </dsp:nvSpPr>
      <dsp:spPr>
        <a:xfrm>
          <a:off x="1090469" y="2334652"/>
          <a:ext cx="5904653" cy="10238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rtl="1">
            <a:lnSpc>
              <a:spcPct val="90000"/>
            </a:lnSpc>
            <a:spcBef>
              <a:spcPct val="0"/>
            </a:spcBef>
            <a:spcAft>
              <a:spcPct val="35000"/>
            </a:spcAft>
          </a:pPr>
          <a:r>
            <a:rPr lang="ar-EG" sz="3700" b="1" kern="1200" smtClean="0"/>
            <a:t>الإمبراطورية الرومانية </a:t>
          </a:r>
          <a:endParaRPr lang="ar-EG" sz="3700" kern="1200"/>
        </a:p>
      </dsp:txBody>
      <dsp:txXfrm>
        <a:off x="1602408" y="2334652"/>
        <a:ext cx="4880776" cy="1023877"/>
      </dsp:txXfrm>
    </dsp:sp>
    <dsp:sp modelId="{6AB6E154-2501-4C32-BA0E-174CFF879448}">
      <dsp:nvSpPr>
        <dsp:cNvPr id="0" name=""/>
        <dsp:cNvSpPr/>
      </dsp:nvSpPr>
      <dsp:spPr>
        <a:xfrm>
          <a:off x="1090469" y="3501873"/>
          <a:ext cx="6048661" cy="10238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rtl="1">
            <a:lnSpc>
              <a:spcPct val="90000"/>
            </a:lnSpc>
            <a:spcBef>
              <a:spcPct val="0"/>
            </a:spcBef>
            <a:spcAft>
              <a:spcPct val="35000"/>
            </a:spcAft>
          </a:pPr>
          <a:r>
            <a:rPr lang="ar-EG" sz="3700" b="1" kern="1200" smtClean="0"/>
            <a:t>العصور الوسطى العربية الإسلامية</a:t>
          </a:r>
          <a:endParaRPr lang="ar-EG" sz="3700" kern="1200"/>
        </a:p>
      </dsp:txBody>
      <dsp:txXfrm>
        <a:off x="1602408" y="3501873"/>
        <a:ext cx="5024784" cy="1023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3E3AA-4F5B-4C85-B6EB-871C0EA34A7C}">
      <dsp:nvSpPr>
        <dsp:cNvPr id="0" name=""/>
        <dsp:cNvSpPr/>
      </dsp:nvSpPr>
      <dsp:spPr>
        <a:xfrm>
          <a:off x="1286073" y="987112"/>
          <a:ext cx="3394472" cy="339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513FC6-8A28-4F5E-9204-E50A786B579D}">
      <dsp:nvSpPr>
        <dsp:cNvPr id="0" name=""/>
        <dsp:cNvSpPr/>
      </dsp:nvSpPr>
      <dsp:spPr>
        <a:xfrm>
          <a:off x="1663142" y="1364181"/>
          <a:ext cx="2640333" cy="26403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72F8CA-4A8D-446E-AFE2-D7D670A23A5F}">
      <dsp:nvSpPr>
        <dsp:cNvPr id="0" name=""/>
        <dsp:cNvSpPr/>
      </dsp:nvSpPr>
      <dsp:spPr>
        <a:xfrm>
          <a:off x="2040211" y="1741251"/>
          <a:ext cx="1886195" cy="18861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55BBB1-1364-48B6-84DE-9D29D3A480B4}">
      <dsp:nvSpPr>
        <dsp:cNvPr id="0" name=""/>
        <dsp:cNvSpPr/>
      </dsp:nvSpPr>
      <dsp:spPr>
        <a:xfrm>
          <a:off x="2417563" y="2118603"/>
          <a:ext cx="1131490" cy="11314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A57E8C-E06B-4888-B867-C087A721AAA4}">
      <dsp:nvSpPr>
        <dsp:cNvPr id="0" name=""/>
        <dsp:cNvSpPr/>
      </dsp:nvSpPr>
      <dsp:spPr>
        <a:xfrm>
          <a:off x="2794633" y="2495672"/>
          <a:ext cx="377352" cy="3773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0BF7E2-A9B4-40E6-BDBD-694A3F5FDED6}">
      <dsp:nvSpPr>
        <dsp:cNvPr id="0" name=""/>
        <dsp:cNvSpPr/>
      </dsp:nvSpPr>
      <dsp:spPr>
        <a:xfrm>
          <a:off x="5246290" y="144378"/>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lvl="0" algn="l" defTabSz="1066800" rtl="1">
            <a:lnSpc>
              <a:spcPct val="90000"/>
            </a:lnSpc>
            <a:spcBef>
              <a:spcPct val="0"/>
            </a:spcBef>
            <a:spcAft>
              <a:spcPct val="35000"/>
            </a:spcAft>
          </a:pPr>
          <a:r>
            <a:rPr lang="ar-EG" sz="2400" b="1" kern="1200" dirty="0" smtClean="0"/>
            <a:t>وجود قضية معينة</a:t>
          </a:r>
          <a:endParaRPr lang="ar-EG" sz="2400" b="1" kern="1200" dirty="0"/>
        </a:p>
      </dsp:txBody>
      <dsp:txXfrm>
        <a:off x="5246290" y="144378"/>
        <a:ext cx="1697236" cy="599237"/>
      </dsp:txXfrm>
    </dsp:sp>
    <dsp:sp modelId="{1E61C9E4-6E07-47D2-A323-CC43872741F0}">
      <dsp:nvSpPr>
        <dsp:cNvPr id="0" name=""/>
        <dsp:cNvSpPr/>
      </dsp:nvSpPr>
      <dsp:spPr>
        <a:xfrm>
          <a:off x="4821981" y="443996"/>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B45B00-5B0C-4E1C-860A-A63C43A7499D}">
      <dsp:nvSpPr>
        <dsp:cNvPr id="0" name=""/>
        <dsp:cNvSpPr/>
      </dsp:nvSpPr>
      <dsp:spPr>
        <a:xfrm rot="5400000">
          <a:off x="2781055" y="646250"/>
          <a:ext cx="2240351" cy="1835843"/>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D839DF-F027-41DE-A458-444A3FDBB5A1}">
      <dsp:nvSpPr>
        <dsp:cNvPr id="0" name=""/>
        <dsp:cNvSpPr/>
      </dsp:nvSpPr>
      <dsp:spPr>
        <a:xfrm>
          <a:off x="5246290" y="778013"/>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lvl="0" algn="l" defTabSz="1066800" rtl="1">
            <a:lnSpc>
              <a:spcPct val="90000"/>
            </a:lnSpc>
            <a:spcBef>
              <a:spcPct val="0"/>
            </a:spcBef>
            <a:spcAft>
              <a:spcPct val="35000"/>
            </a:spcAft>
          </a:pPr>
          <a:r>
            <a:rPr lang="ar-EG" sz="2400" b="1" kern="1200" dirty="0" smtClean="0"/>
            <a:t>الجمهور</a:t>
          </a:r>
          <a:endParaRPr lang="ar-EG" sz="2400" b="1" kern="1200" dirty="0"/>
        </a:p>
      </dsp:txBody>
      <dsp:txXfrm>
        <a:off x="5246290" y="778013"/>
        <a:ext cx="1697236" cy="599237"/>
      </dsp:txXfrm>
    </dsp:sp>
    <dsp:sp modelId="{7D6223F8-EBC3-49D8-862A-61C3E7D2873A}">
      <dsp:nvSpPr>
        <dsp:cNvPr id="0" name=""/>
        <dsp:cNvSpPr/>
      </dsp:nvSpPr>
      <dsp:spPr>
        <a:xfrm>
          <a:off x="4821981" y="1077631"/>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892592-16BA-499A-9865-62D40E797DAC}">
      <dsp:nvSpPr>
        <dsp:cNvPr id="0" name=""/>
        <dsp:cNvSpPr/>
      </dsp:nvSpPr>
      <dsp:spPr>
        <a:xfrm rot="5400000">
          <a:off x="3110262" y="1231740"/>
          <a:ext cx="1865375" cy="1555799"/>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5F8B57-D637-410D-BCE3-95B7D1D8A822}">
      <dsp:nvSpPr>
        <dsp:cNvPr id="0" name=""/>
        <dsp:cNvSpPr/>
      </dsp:nvSpPr>
      <dsp:spPr>
        <a:xfrm>
          <a:off x="5246290" y="1411647"/>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rtl="1">
            <a:lnSpc>
              <a:spcPct val="90000"/>
            </a:lnSpc>
            <a:spcBef>
              <a:spcPct val="0"/>
            </a:spcBef>
            <a:spcAft>
              <a:spcPct val="35000"/>
            </a:spcAft>
          </a:pPr>
          <a:r>
            <a:rPr lang="ar-EG" sz="1900" b="1" kern="1200" dirty="0" smtClean="0"/>
            <a:t>مركب التفضيلات السائد بين الجمهور</a:t>
          </a:r>
          <a:endParaRPr lang="ar-EG" sz="1900" b="1" kern="1200" dirty="0"/>
        </a:p>
      </dsp:txBody>
      <dsp:txXfrm>
        <a:off x="5246290" y="1411647"/>
        <a:ext cx="1697236" cy="599237"/>
      </dsp:txXfrm>
    </dsp:sp>
    <dsp:sp modelId="{1B6C8104-ED88-415A-853B-C32CD5974F66}">
      <dsp:nvSpPr>
        <dsp:cNvPr id="0" name=""/>
        <dsp:cNvSpPr/>
      </dsp:nvSpPr>
      <dsp:spPr>
        <a:xfrm>
          <a:off x="4821981" y="1711266"/>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830704-DC6D-4632-A0E8-54D3B195A378}">
      <dsp:nvSpPr>
        <dsp:cNvPr id="0" name=""/>
        <dsp:cNvSpPr/>
      </dsp:nvSpPr>
      <dsp:spPr>
        <a:xfrm rot="5400000">
          <a:off x="3433076" y="1793299"/>
          <a:ext cx="1470937" cy="1306871"/>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5D0E7C-097F-4CCD-BAC1-82B74E814842}">
      <dsp:nvSpPr>
        <dsp:cNvPr id="0" name=""/>
        <dsp:cNvSpPr/>
      </dsp:nvSpPr>
      <dsp:spPr>
        <a:xfrm>
          <a:off x="5246290" y="2031704"/>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lvl="0" algn="l" defTabSz="1066800" rtl="1">
            <a:lnSpc>
              <a:spcPct val="90000"/>
            </a:lnSpc>
            <a:spcBef>
              <a:spcPct val="0"/>
            </a:spcBef>
            <a:spcAft>
              <a:spcPct val="35000"/>
            </a:spcAft>
          </a:pPr>
          <a:r>
            <a:rPr lang="ar-EG" sz="2400" b="1" kern="1200" dirty="0" smtClean="0">
              <a:solidFill>
                <a:schemeClr val="tx1"/>
              </a:solidFill>
            </a:rPr>
            <a:t>التعبير عن الرأى</a:t>
          </a:r>
          <a:endParaRPr lang="ar-EG" sz="2400" b="1" kern="1200" dirty="0">
            <a:solidFill>
              <a:schemeClr val="tx1"/>
            </a:solidFill>
          </a:endParaRPr>
        </a:p>
      </dsp:txBody>
      <dsp:txXfrm>
        <a:off x="5246290" y="2031704"/>
        <a:ext cx="1697236" cy="599237"/>
      </dsp:txXfrm>
    </dsp:sp>
    <dsp:sp modelId="{636B7268-FA3A-46F7-B601-8A549DBE6976}">
      <dsp:nvSpPr>
        <dsp:cNvPr id="0" name=""/>
        <dsp:cNvSpPr/>
      </dsp:nvSpPr>
      <dsp:spPr>
        <a:xfrm>
          <a:off x="4821981" y="2331323"/>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A09F2E-5A15-49F0-8D2E-096A4127FF3E}">
      <dsp:nvSpPr>
        <dsp:cNvPr id="0" name=""/>
        <dsp:cNvSpPr/>
      </dsp:nvSpPr>
      <dsp:spPr>
        <a:xfrm rot="5400000">
          <a:off x="3754420" y="2386200"/>
          <a:ext cx="1122438" cy="1012684"/>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CF7EEC-CDFA-437C-86D5-F0DD008BE20D}">
      <dsp:nvSpPr>
        <dsp:cNvPr id="0" name=""/>
        <dsp:cNvSpPr/>
      </dsp:nvSpPr>
      <dsp:spPr>
        <a:xfrm>
          <a:off x="5246290" y="2633657"/>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lvl="0" algn="l" defTabSz="1066800" rtl="1">
            <a:lnSpc>
              <a:spcPct val="90000"/>
            </a:lnSpc>
            <a:spcBef>
              <a:spcPct val="0"/>
            </a:spcBef>
            <a:spcAft>
              <a:spcPct val="35000"/>
            </a:spcAft>
          </a:pPr>
          <a:r>
            <a:rPr lang="ar-EG" sz="2400" b="1" kern="1200" dirty="0" smtClean="0"/>
            <a:t>القياس العلمى للرأى العام </a:t>
          </a:r>
          <a:endParaRPr lang="ar-EG" sz="2400" b="1" kern="1200" dirty="0"/>
        </a:p>
      </dsp:txBody>
      <dsp:txXfrm>
        <a:off x="5246290" y="2633657"/>
        <a:ext cx="1697236" cy="599237"/>
      </dsp:txXfrm>
    </dsp:sp>
    <dsp:sp modelId="{DDCE288C-5186-4B0B-BD31-295A39589CA7}">
      <dsp:nvSpPr>
        <dsp:cNvPr id="0" name=""/>
        <dsp:cNvSpPr/>
      </dsp:nvSpPr>
      <dsp:spPr>
        <a:xfrm>
          <a:off x="4821981" y="2933276"/>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53DBE3-2C8B-4198-B365-B01121015780}">
      <dsp:nvSpPr>
        <dsp:cNvPr id="0" name=""/>
        <dsp:cNvSpPr/>
      </dsp:nvSpPr>
      <dsp:spPr>
        <a:xfrm rot="5400000">
          <a:off x="4058225" y="2961563"/>
          <a:ext cx="792043" cy="735468"/>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25/03/1442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25/03/1442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25/03/1442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25/03/1442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25/03/1442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25/03/1442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25/03/1442</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404664"/>
            <a:ext cx="7985810" cy="6048672"/>
          </a:xfrm>
        </p:spPr>
      </p:pic>
      <p:sp>
        <p:nvSpPr>
          <p:cNvPr id="3" name="Rectangle 2"/>
          <p:cNvSpPr/>
          <p:nvPr/>
        </p:nvSpPr>
        <p:spPr>
          <a:xfrm>
            <a:off x="1835696" y="3244334"/>
            <a:ext cx="4828383" cy="1754326"/>
          </a:xfrm>
          <a:prstGeom prst="rect">
            <a:avLst/>
          </a:prstGeom>
        </p:spPr>
        <p:txBody>
          <a:bodyPr wrap="square">
            <a:spAutoFit/>
          </a:bodyPr>
          <a:lstStyle/>
          <a:p>
            <a:endParaRPr lang="ar-EG" dirty="0" smtClean="0"/>
          </a:p>
          <a:p>
            <a:endParaRPr lang="ar-EG" dirty="0"/>
          </a:p>
          <a:p>
            <a:endParaRPr lang="ar-EG" dirty="0" smtClean="0"/>
          </a:p>
          <a:p>
            <a:endParaRPr lang="ar-EG" dirty="0"/>
          </a:p>
          <a:p>
            <a:endParaRPr lang="ar-EG" dirty="0" smtClean="0"/>
          </a:p>
          <a:p>
            <a:endParaRPr lang="ar-EG" dirty="0"/>
          </a:p>
        </p:txBody>
      </p:sp>
      <p:sp>
        <p:nvSpPr>
          <p:cNvPr id="5" name="Rectangle 4"/>
          <p:cNvSpPr/>
          <p:nvPr/>
        </p:nvSpPr>
        <p:spPr>
          <a:xfrm>
            <a:off x="2286000" y="3105835"/>
            <a:ext cx="4572000" cy="3108543"/>
          </a:xfrm>
          <a:prstGeom prst="rect">
            <a:avLst/>
          </a:prstGeom>
        </p:spPr>
        <p:txBody>
          <a:bodyPr>
            <a:spAutoFit/>
          </a:bodyPr>
          <a:lstStyle/>
          <a:p>
            <a:pPr algn="ctr"/>
            <a:r>
              <a:rPr lang="ar-EG" sz="3200" dirty="0" smtClean="0">
                <a:solidFill>
                  <a:srgbClr val="00B0F0"/>
                </a:solidFill>
              </a:rPr>
              <a:t>الرأى العام والإعلام</a:t>
            </a:r>
            <a:r>
              <a:rPr lang="ar-EG" sz="3200" dirty="0">
                <a:solidFill>
                  <a:srgbClr val="00B0F0"/>
                </a:solidFill>
              </a:rPr>
              <a:t/>
            </a:r>
            <a:br>
              <a:rPr lang="ar-EG" sz="3200" dirty="0">
                <a:solidFill>
                  <a:srgbClr val="00B0F0"/>
                </a:solidFill>
              </a:rPr>
            </a:br>
            <a:r>
              <a:rPr lang="ar-EG" sz="3200" dirty="0">
                <a:solidFill>
                  <a:srgbClr val="00B0F0"/>
                </a:solidFill>
              </a:rPr>
              <a:t>المحاضرة </a:t>
            </a:r>
            <a:r>
              <a:rPr lang="ar-EG" sz="3200" dirty="0" smtClean="0">
                <a:solidFill>
                  <a:srgbClr val="00B0F0"/>
                </a:solidFill>
              </a:rPr>
              <a:t>رقم(</a:t>
            </a:r>
            <a:r>
              <a:rPr lang="ar-EG" sz="3200" dirty="0" smtClean="0"/>
              <a:t>1</a:t>
            </a:r>
            <a:r>
              <a:rPr lang="ar-EG" sz="3200" dirty="0" smtClean="0">
                <a:solidFill>
                  <a:srgbClr val="00B0F0"/>
                </a:solidFill>
              </a:rPr>
              <a:t>)</a:t>
            </a:r>
          </a:p>
          <a:p>
            <a:pPr algn="ctr"/>
            <a:r>
              <a:rPr lang="ar-EG" sz="3200" dirty="0">
                <a:solidFill>
                  <a:srgbClr val="00B0F0"/>
                </a:solidFill>
              </a:rPr>
              <a:t>د. راجية إبراهيم </a:t>
            </a:r>
          </a:p>
          <a:p>
            <a:pPr algn="ctr"/>
            <a:r>
              <a:rPr lang="ar-EG" sz="3200" dirty="0">
                <a:solidFill>
                  <a:srgbClr val="00B0F0"/>
                </a:solidFill>
              </a:rPr>
              <a:t>الفرقة </a:t>
            </a:r>
            <a:r>
              <a:rPr lang="ar-EG" sz="3200" dirty="0" smtClean="0">
                <a:solidFill>
                  <a:srgbClr val="00B0F0"/>
                </a:solidFill>
              </a:rPr>
              <a:t>الثالثة</a:t>
            </a:r>
            <a:endParaRPr lang="ar-EG" sz="3200" dirty="0">
              <a:solidFill>
                <a:srgbClr val="00B0F0"/>
              </a:solidFill>
            </a:endParaRPr>
          </a:p>
          <a:p>
            <a:pPr algn="ctr"/>
            <a:r>
              <a:rPr lang="ar-EG" sz="3200" dirty="0">
                <a:solidFill>
                  <a:srgbClr val="00B0F0"/>
                </a:solidFill>
              </a:rPr>
              <a:t>شعبة إذاعة /إعلام</a:t>
            </a:r>
          </a:p>
          <a:p>
            <a:endParaRPr lang="ar-EG" dirty="0" smtClean="0"/>
          </a:p>
          <a:p>
            <a:endParaRPr lang="ar-EG" dirty="0"/>
          </a:p>
        </p:txBody>
      </p:sp>
    </p:spTree>
    <p:extLst>
      <p:ext uri="{BB962C8B-B14F-4D97-AF65-F5344CB8AC3E}">
        <p14:creationId xmlns:p14="http://schemas.microsoft.com/office/powerpoint/2010/main" val="3356839195"/>
      </p:ext>
    </p:extLst>
  </p:cSld>
  <p:clrMapOvr>
    <a:masterClrMapping/>
  </p:clrMapOvr>
  <p:transition spd="slow" advTm="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080119"/>
          </a:xfrm>
        </p:spPr>
        <p:txBody>
          <a:bodyPr/>
          <a:lstStyle/>
          <a:p>
            <a:r>
              <a:rPr lang="ar-EG" b="1" dirty="0"/>
              <a:t>	</a:t>
            </a:r>
          </a:p>
        </p:txBody>
      </p:sp>
      <p:sp>
        <p:nvSpPr>
          <p:cNvPr id="4" name="Subtitle 3"/>
          <p:cNvSpPr>
            <a:spLocks noGrp="1"/>
          </p:cNvSpPr>
          <p:nvPr>
            <p:ph type="subTitle" idx="1"/>
          </p:nvPr>
        </p:nvSpPr>
        <p:spPr>
          <a:xfrm>
            <a:off x="755576" y="1268760"/>
            <a:ext cx="7776864" cy="5400600"/>
          </a:xfrm>
        </p:spPr>
        <p:txBody>
          <a:bodyPr>
            <a:normAutofit/>
          </a:bodyPr>
          <a:lstStyle/>
          <a:p>
            <a:endParaRPr lang="ar-EG" sz="4400" b="1" dirty="0">
              <a:solidFill>
                <a:prstClr val="black"/>
              </a:solidFill>
              <a:ea typeface="+mj-ea"/>
              <a:cs typeface="Times New Roman"/>
            </a:endParaRPr>
          </a:p>
          <a:p>
            <a:r>
              <a:rPr lang="ar-EG" sz="6000" b="1" dirty="0" smtClean="0">
                <a:solidFill>
                  <a:prstClr val="black"/>
                </a:solidFill>
                <a:ea typeface="+mj-ea"/>
                <a:cs typeface="Times New Roman"/>
              </a:rPr>
              <a:t>نشأة وتطور</a:t>
            </a:r>
          </a:p>
          <a:p>
            <a:r>
              <a:rPr lang="ar-EG" sz="6000" b="1" dirty="0" smtClean="0">
                <a:solidFill>
                  <a:prstClr val="black"/>
                </a:solidFill>
                <a:ea typeface="+mj-ea"/>
                <a:cs typeface="Times New Roman"/>
              </a:rPr>
              <a:t> </a:t>
            </a:r>
            <a:r>
              <a:rPr lang="ar-EG" sz="6000" b="1" dirty="0">
                <a:solidFill>
                  <a:prstClr val="black"/>
                </a:solidFill>
                <a:ea typeface="+mj-ea"/>
                <a:cs typeface="Times New Roman"/>
              </a:rPr>
              <a:t>تاريخ </a:t>
            </a:r>
            <a:endParaRPr lang="ar-EG" sz="6000" b="1" dirty="0" smtClean="0">
              <a:solidFill>
                <a:prstClr val="black"/>
              </a:solidFill>
              <a:ea typeface="+mj-ea"/>
              <a:cs typeface="Times New Roman"/>
            </a:endParaRPr>
          </a:p>
          <a:p>
            <a:r>
              <a:rPr lang="ar-EG" sz="6000" b="1" dirty="0" smtClean="0">
                <a:solidFill>
                  <a:prstClr val="black"/>
                </a:solidFill>
                <a:ea typeface="+mj-ea"/>
                <a:cs typeface="Times New Roman"/>
              </a:rPr>
              <a:t>الرأى العام ؟</a:t>
            </a:r>
            <a:endParaRPr lang="ar-EG" sz="4400" b="1" dirty="0">
              <a:solidFill>
                <a:schemeClr val="tx1"/>
              </a:solidFill>
            </a:endParaRPr>
          </a:p>
        </p:txBody>
      </p:sp>
    </p:spTree>
    <p:extLst>
      <p:ext uri="{BB962C8B-B14F-4D97-AF65-F5344CB8AC3E}">
        <p14:creationId xmlns:p14="http://schemas.microsoft.com/office/powerpoint/2010/main" val="3189916945"/>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91264" cy="4929411"/>
          </a:xfrm>
        </p:spPr>
        <p:txBody>
          <a:bodyPr>
            <a:normAutofit/>
          </a:bodyPr>
          <a:lstStyle/>
          <a:p>
            <a:pPr marL="0" indent="0" algn="ctr">
              <a:buNone/>
            </a:pPr>
            <a:r>
              <a:rPr lang="ar-EG" sz="4000" b="1" dirty="0" smtClean="0">
                <a:ea typeface="Calibri"/>
                <a:cs typeface="Simplified Arabic"/>
              </a:rPr>
              <a:t>مرت مراحل التطور على عدة مراحل منها:</a:t>
            </a:r>
          </a:p>
          <a:p>
            <a:pPr>
              <a:buFont typeface="Wingdings" pitchFamily="2" charset="2"/>
              <a:buChar char="q"/>
            </a:pPr>
            <a:r>
              <a:rPr lang="ar-EG" sz="4000" b="1" dirty="0" smtClean="0">
                <a:ea typeface="Calibri"/>
                <a:cs typeface="Simplified Arabic"/>
              </a:rPr>
              <a:t>خلال العصور الوسطى؟</a:t>
            </a:r>
          </a:p>
          <a:p>
            <a:pPr>
              <a:buFont typeface="Wingdings" pitchFamily="2" charset="2"/>
              <a:buChar char="q"/>
            </a:pPr>
            <a:r>
              <a:rPr lang="ar-EG" sz="3600" b="1" dirty="0" smtClean="0">
                <a:ea typeface="Calibri"/>
                <a:cs typeface="Simplified Arabic"/>
              </a:rPr>
              <a:t>خلال </a:t>
            </a:r>
            <a:r>
              <a:rPr lang="ar-EG" sz="3600" b="1" dirty="0">
                <a:ea typeface="Calibri"/>
                <a:cs typeface="Simplified Arabic"/>
              </a:rPr>
              <a:t>منتصف القرن الخّامس عشر ( 29 ق </a:t>
            </a:r>
            <a:r>
              <a:rPr lang="ar-EG" sz="3600" b="1" dirty="0" smtClean="0">
                <a:ea typeface="Calibri"/>
                <a:cs typeface="Simplified Arabic"/>
              </a:rPr>
              <a:t>م)؟</a:t>
            </a:r>
          </a:p>
          <a:p>
            <a:pPr>
              <a:buFont typeface="Wingdings" pitchFamily="2" charset="2"/>
              <a:buChar char="q"/>
            </a:pPr>
            <a:r>
              <a:rPr lang="ar-EG" sz="4000" dirty="0">
                <a:ea typeface="Calibri"/>
                <a:cs typeface="Simplified Arabic"/>
              </a:rPr>
              <a:t>أما عن </a:t>
            </a:r>
            <a:r>
              <a:rPr lang="ar-EG" sz="4000" b="1" dirty="0">
                <a:ea typeface="Calibri"/>
                <a:cs typeface="Simplified Arabic"/>
              </a:rPr>
              <a:t>منتصف القرن السّابع ونهاية القرن الثّامن عشر </a:t>
            </a:r>
            <a:r>
              <a:rPr lang="ar-EG" sz="4000" dirty="0">
                <a:ea typeface="Calibri"/>
                <a:cs typeface="Simplified Arabic"/>
              </a:rPr>
              <a:t>شهد الاحترام لقوة الرأى العّام الجماهيري خصوصاً في الكتابات اللامعة للمفكرين والباحثين في ذلك </a:t>
            </a:r>
            <a:r>
              <a:rPr lang="ar-EG" sz="4000" dirty="0" smtClean="0">
                <a:ea typeface="Calibri"/>
                <a:cs typeface="Simplified Arabic"/>
              </a:rPr>
              <a:t>العصر؟</a:t>
            </a:r>
            <a:endParaRPr lang="ar-EG" sz="4000" dirty="0"/>
          </a:p>
        </p:txBody>
      </p:sp>
    </p:spTree>
    <p:extLst>
      <p:ext uri="{BB962C8B-B14F-4D97-AF65-F5344CB8AC3E}">
        <p14:creationId xmlns:p14="http://schemas.microsoft.com/office/powerpoint/2010/main" val="1395235296"/>
      </p:ext>
    </p:extLst>
  </p:cSld>
  <p:clrMapOvr>
    <a:masterClrMapping/>
  </p:clrMapOvr>
  <p:transition spd="slow" advTm="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7470193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0887205"/>
      </p:ext>
    </p:extLst>
  </p:cSld>
  <p:clrMapOvr>
    <a:masterClrMapping/>
  </p:clrMapOvr>
  <p:transition spd="slow" advTm="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0" indent="0" algn="ctr">
              <a:buNone/>
            </a:pPr>
            <a:endParaRPr lang="ar-EG" sz="6000" b="1" dirty="0" smtClean="0"/>
          </a:p>
          <a:p>
            <a:pPr marL="0" indent="0" algn="ctr">
              <a:buNone/>
            </a:pPr>
            <a:r>
              <a:rPr lang="ar-EG" sz="6000" b="1" dirty="0" smtClean="0"/>
              <a:t>مفهوم الرأى العام</a:t>
            </a:r>
            <a:endParaRPr lang="ar-EG" sz="6000" b="1" dirty="0"/>
          </a:p>
        </p:txBody>
      </p:sp>
    </p:spTree>
    <p:extLst>
      <p:ext uri="{BB962C8B-B14F-4D97-AF65-F5344CB8AC3E}">
        <p14:creationId xmlns:p14="http://schemas.microsoft.com/office/powerpoint/2010/main" val="803898744"/>
      </p:ext>
    </p:extLst>
  </p:cSld>
  <p:clrMapOvr>
    <a:masterClrMapping/>
  </p:clrMapOvr>
  <p:transition spd="slow" advTm="0">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4000" b="1" dirty="0">
                <a:solidFill>
                  <a:prstClr val="black"/>
                </a:solidFill>
                <a:ea typeface="Calibri"/>
                <a:cs typeface="Simplified Arabic"/>
              </a:rPr>
              <a:t>التعريف اللغوى</a:t>
            </a:r>
            <a:endParaRPr lang="ar-EG" sz="5400" dirty="0"/>
          </a:p>
        </p:txBody>
      </p:sp>
      <p:sp>
        <p:nvSpPr>
          <p:cNvPr id="3" name="Content Placeholder 2"/>
          <p:cNvSpPr>
            <a:spLocks noGrp="1"/>
          </p:cNvSpPr>
          <p:nvPr>
            <p:ph idx="1"/>
          </p:nvPr>
        </p:nvSpPr>
        <p:spPr/>
        <p:txBody>
          <a:bodyPr/>
          <a:lstStyle/>
          <a:p>
            <a:pPr marL="0" indent="0" algn="ctr">
              <a:buNone/>
            </a:pPr>
            <a:r>
              <a:rPr lang="ar-EG" b="1" dirty="0" smtClean="0">
                <a:ea typeface="Calibri"/>
                <a:cs typeface="Simplified Arabic"/>
              </a:rPr>
              <a:t>يقصد </a:t>
            </a:r>
            <a:r>
              <a:rPr lang="ar-EG" b="1" dirty="0">
                <a:ea typeface="Calibri"/>
                <a:cs typeface="Simplified Arabic"/>
              </a:rPr>
              <a:t>به التعريف الوارد فى المعاجم والقواميس ، فنجد أن مفهوم الرأى العام يتكون من كلمتين الرأى – العام ، وقد عرف المعجم الوسيط كلمة الرأى بأنها " الاعتقاد والعقل والتدبر والنظر والتأمل "،أما كلمة العام فتقال للعام من كل أمر كما جاء فى القاموس المحيط بأنها أسم جمع للعامة وهى خلاف الخاصة.</a:t>
            </a:r>
            <a:endParaRPr lang="ar-EG" b="1" dirty="0"/>
          </a:p>
        </p:txBody>
      </p:sp>
    </p:spTree>
    <p:extLst>
      <p:ext uri="{BB962C8B-B14F-4D97-AF65-F5344CB8AC3E}">
        <p14:creationId xmlns:p14="http://schemas.microsoft.com/office/powerpoint/2010/main" val="1872677929"/>
      </p:ext>
    </p:extLst>
  </p:cSld>
  <p:clrMapOvr>
    <a:masterClrMapping/>
  </p:clrMapOvr>
  <p:transition spd="slow" advTm="0">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40000" lnSpcReduction="20000"/>
          </a:bodyPr>
          <a:lstStyle/>
          <a:p>
            <a:pPr marL="0" indent="0" algn="ctr">
              <a:lnSpc>
                <a:spcPct val="150000"/>
              </a:lnSpc>
              <a:spcBef>
                <a:spcPts val="600"/>
              </a:spcBef>
              <a:buNone/>
            </a:pPr>
            <a:r>
              <a:rPr lang="ar-EG" sz="11100" b="1" dirty="0">
                <a:latin typeface="Simplified Arabic"/>
                <a:ea typeface="Calibri"/>
              </a:rPr>
              <a:t>التعريف الاصطلاحي </a:t>
            </a:r>
            <a:endParaRPr lang="ar-EG" sz="11100" b="1" dirty="0" smtClean="0">
              <a:latin typeface="Simplified Arabic"/>
              <a:ea typeface="Calibri"/>
            </a:endParaRPr>
          </a:p>
          <a:p>
            <a:pPr marL="0" indent="0" algn="ctr">
              <a:lnSpc>
                <a:spcPct val="150000"/>
              </a:lnSpc>
              <a:spcBef>
                <a:spcPts val="600"/>
              </a:spcBef>
              <a:buNone/>
            </a:pPr>
            <a:r>
              <a:rPr lang="ar-EG" sz="7000" b="1" dirty="0" smtClean="0">
                <a:ea typeface="Calibri"/>
                <a:cs typeface="Simplified Arabic"/>
              </a:rPr>
              <a:t>الرأى </a:t>
            </a:r>
            <a:r>
              <a:rPr lang="ar-EG" sz="7000" b="1" dirty="0">
                <a:ea typeface="Calibri"/>
                <a:cs typeface="Simplified Arabic"/>
              </a:rPr>
              <a:t>العام فى مجتمع ما هو خلاصة أراء مجموعة من الناس،أو الرأى الغالب،أو الاعتقاد السائد،أو إجماع الآراء ،أو الاتفاق الجماعى لدى غالبية فئات الشعب أو الجمهور تجاه أمر ما أو ظاهرة أو موضوع أو قضية من القضايا الجدلية الخلافية قد تكون اجتماعية ،أو ثقافية،أو اقتصادية،أو سياسية أو تربوية ،أو فنية،كما قد تكون ذات طابع محلى أو وطنى أو اقليمى أو دولى ،وأن تكون ذات أهمية لدى معظم أفراد الجمهور ويثار حولها الجدل ويكون لهذا الاجماع قوة وتأثير على القضية أو الموضوع الذى يتعلق به.</a:t>
            </a:r>
            <a:endParaRPr lang="ar-EG" b="1" dirty="0"/>
          </a:p>
        </p:txBody>
      </p:sp>
    </p:spTree>
    <p:extLst>
      <p:ext uri="{BB962C8B-B14F-4D97-AF65-F5344CB8AC3E}">
        <p14:creationId xmlns:p14="http://schemas.microsoft.com/office/powerpoint/2010/main" val="3228168057"/>
      </p:ext>
    </p:extLst>
  </p:cSld>
  <p:clrMapOvr>
    <a:masterClrMapping/>
  </p:clrMapOvr>
  <p:transition spd="slow" advTm="0">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أركان الرأى </a:t>
            </a:r>
            <a:r>
              <a:rPr lang="ar-EG" b="1" dirty="0" smtClean="0"/>
              <a:t>العام</a:t>
            </a:r>
            <a:endParaRPr lang="ar-E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576781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883821"/>
      </p:ext>
    </p:extLst>
  </p:cSld>
  <p:clrMapOvr>
    <a:masterClrMapping/>
  </p:clrMapOvr>
  <p:transition spd="slow" advTm="0">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ctr">
              <a:buNone/>
            </a:pPr>
            <a:r>
              <a:rPr lang="ar-EG" sz="6600" b="1" dirty="0" smtClean="0"/>
              <a:t>شكرا </a:t>
            </a:r>
          </a:p>
          <a:p>
            <a:pPr marL="0" indent="0" algn="ctr">
              <a:buNone/>
            </a:pPr>
            <a:r>
              <a:rPr lang="ar-EG" sz="6600" b="1" dirty="0" smtClean="0"/>
              <a:t>لحسن المتابعة</a:t>
            </a:r>
          </a:p>
          <a:p>
            <a:pPr marL="0" indent="0" algn="ctr">
              <a:buNone/>
            </a:pPr>
            <a:r>
              <a:rPr lang="ar-EG" sz="6600" b="1" dirty="0" smtClean="0">
                <a:solidFill>
                  <a:schemeClr val="tx2">
                    <a:lumMod val="75000"/>
                  </a:schemeClr>
                </a:solidFill>
              </a:rPr>
              <a:t>لمزيد من التواصل</a:t>
            </a:r>
          </a:p>
          <a:p>
            <a:pPr marL="0" indent="0" algn="ctr">
              <a:buNone/>
            </a:pPr>
            <a:r>
              <a:rPr lang="en-US" sz="5400" b="1" dirty="0" smtClean="0"/>
              <a:t>Ragia.ebrahim@gmai</a:t>
            </a:r>
            <a:r>
              <a:rPr lang="en-US" sz="4800" b="1" dirty="0" smtClean="0"/>
              <a:t>l.co</a:t>
            </a:r>
            <a:r>
              <a:rPr lang="en-US" sz="5400" b="1" dirty="0" smtClean="0"/>
              <a:t>m</a:t>
            </a:r>
            <a:endParaRPr lang="ar-EG" sz="5400" b="1" dirty="0"/>
          </a:p>
        </p:txBody>
      </p:sp>
    </p:spTree>
    <p:extLst>
      <p:ext uri="{BB962C8B-B14F-4D97-AF65-F5344CB8AC3E}">
        <p14:creationId xmlns:p14="http://schemas.microsoft.com/office/powerpoint/2010/main" val="3098786192"/>
      </p:ext>
    </p:extLst>
  </p:cSld>
  <p:clrMapOvr>
    <a:masterClrMapping/>
  </p:clrMapOvr>
  <p:transition spd="slow" advTm="0">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8865</TotalTime>
  <Words>244</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 </vt:lpstr>
      <vt:lpstr>PowerPoint Presentation</vt:lpstr>
      <vt:lpstr>PowerPoint Presentation</vt:lpstr>
      <vt:lpstr>PowerPoint Presentation</vt:lpstr>
      <vt:lpstr>التعريف اللغوى</vt:lpstr>
      <vt:lpstr>PowerPoint Presentation</vt:lpstr>
      <vt:lpstr>أركان الرأى العام</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m</cp:lastModifiedBy>
  <cp:revision>59</cp:revision>
  <dcterms:created xsi:type="dcterms:W3CDTF">2020-03-15T20:51:49Z</dcterms:created>
  <dcterms:modified xsi:type="dcterms:W3CDTF">2020-11-10T10:59:02Z</dcterms:modified>
</cp:coreProperties>
</file>